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7" Type="http://schemas.openxmlformats.org/officeDocument/2006/relationships/image" Target="../media/image61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557AD8-E55D-458A-B4E5-4D5D8263A42F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32466E-37E3-4C73-AB0E-D51DF5970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483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973B00E1-F747-4502-915E-2B28BC53B69B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C435C97-6863-419E-AB93-34A87FC93BB2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3E7AE9DC-FC25-40EC-AE6A-CEBFC0E95E95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6026CA45-BE6B-4E9F-B485-CB6C1D532382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8EA71048-F411-40F8-9E48-E5E557FA0D75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1BCB188F-441F-45AC-AE70-858B1287D377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D3D320E8-8F06-4A67-8E00-C4378428FD34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69D13897-CA54-46A9-AC48-47A3FC1B4565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5F202866-29A5-4CDE-B5C6-E8D0A4A01955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94D771DD-0006-44F1-A62E-C36B22F74BBF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2FD22F9E-BCF0-4F49-980D-42A82058FDF5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5EFAD89A-B2CC-4F0A-850A-C1A3EFBF2369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F52C-483A-4653-9856-3352A03EDEAF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4C8E-1969-4312-9A7D-BB90E7D716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F52C-483A-4653-9856-3352A03EDEAF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4C8E-1969-4312-9A7D-BB90E7D716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F52C-483A-4653-9856-3352A03EDEAF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4C8E-1969-4312-9A7D-BB90E7D716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F52C-483A-4653-9856-3352A03EDEAF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4C8E-1969-4312-9A7D-BB90E7D716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F52C-483A-4653-9856-3352A03EDEAF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4C8E-1969-4312-9A7D-BB90E7D716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F52C-483A-4653-9856-3352A03EDEAF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4C8E-1969-4312-9A7D-BB90E7D7165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F52C-483A-4653-9856-3352A03EDEAF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4C8E-1969-4312-9A7D-BB90E7D716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F52C-483A-4653-9856-3352A03EDEAF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4C8E-1969-4312-9A7D-BB90E7D716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F52C-483A-4653-9856-3352A03EDEAF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4C8E-1969-4312-9A7D-BB90E7D716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F52C-483A-4653-9856-3352A03EDEAF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914C8E-1969-4312-9A7D-BB90E7D716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F52C-483A-4653-9856-3352A03EDEAF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4C8E-1969-4312-9A7D-BB90E7D716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970F52C-483A-4653-9856-3352A03EDEAF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4B914C8E-1969-4312-9A7D-BB90E7D716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49.wmf"/><Relationship Id="rId18" Type="http://schemas.openxmlformats.org/officeDocument/2006/relationships/oleObject" Target="../embeddings/oleObject39.bin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53.wmf"/><Relationship Id="rId7" Type="http://schemas.openxmlformats.org/officeDocument/2006/relationships/image" Target="../media/image9.png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51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8.bin"/><Relationship Id="rId20" Type="http://schemas.openxmlformats.org/officeDocument/2006/relationships/oleObject" Target="../embeddings/oleObject40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54.png"/><Relationship Id="rId11" Type="http://schemas.openxmlformats.org/officeDocument/2006/relationships/image" Target="../media/image48.wmf"/><Relationship Id="rId5" Type="http://schemas.openxmlformats.org/officeDocument/2006/relationships/image" Target="../media/image46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35.bin"/><Relationship Id="rId19" Type="http://schemas.openxmlformats.org/officeDocument/2006/relationships/image" Target="../media/image52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3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58.wmf"/><Relationship Id="rId18" Type="http://schemas.openxmlformats.org/officeDocument/2006/relationships/oleObject" Target="../embeddings/oleObject47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54.png"/><Relationship Id="rId12" Type="http://schemas.openxmlformats.org/officeDocument/2006/relationships/oleObject" Target="../embeddings/oleObject44.bin"/><Relationship Id="rId17" Type="http://schemas.openxmlformats.org/officeDocument/2006/relationships/image" Target="../media/image60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46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9.png"/><Relationship Id="rId11" Type="http://schemas.openxmlformats.org/officeDocument/2006/relationships/image" Target="../media/image57.wmf"/><Relationship Id="rId5" Type="http://schemas.openxmlformats.org/officeDocument/2006/relationships/image" Target="../media/image55.wmf"/><Relationship Id="rId15" Type="http://schemas.openxmlformats.org/officeDocument/2006/relationships/image" Target="../media/image59.wmf"/><Relationship Id="rId10" Type="http://schemas.openxmlformats.org/officeDocument/2006/relationships/oleObject" Target="../embeddings/oleObject43.bin"/><Relationship Id="rId19" Type="http://schemas.openxmlformats.org/officeDocument/2006/relationships/image" Target="../media/image61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56.wmf"/><Relationship Id="rId14" Type="http://schemas.openxmlformats.org/officeDocument/2006/relationships/oleObject" Target="../embeddings/oleObject4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7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0.png"/><Relationship Id="rId12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png"/><Relationship Id="rId11" Type="http://schemas.openxmlformats.org/officeDocument/2006/relationships/image" Target="../media/image6.wmf"/><Relationship Id="rId5" Type="http://schemas.openxmlformats.org/officeDocument/2006/relationships/image" Target="../media/image4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3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oleObject" Target="../embeddings/oleObject9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9.png"/><Relationship Id="rId12" Type="http://schemas.openxmlformats.org/officeDocument/2006/relationships/image" Target="../media/image13.wmf"/><Relationship Id="rId17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5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12.wmf"/><Relationship Id="rId4" Type="http://schemas.openxmlformats.org/officeDocument/2006/relationships/image" Target="../media/image16.png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22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5.png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24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6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png"/><Relationship Id="rId11" Type="http://schemas.openxmlformats.org/officeDocument/2006/relationships/image" Target="../media/image21.wmf"/><Relationship Id="rId5" Type="http://schemas.openxmlformats.org/officeDocument/2006/relationships/image" Target="../media/image19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9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2.png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31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2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png"/><Relationship Id="rId11" Type="http://schemas.openxmlformats.org/officeDocument/2006/relationships/image" Target="../media/image28.wmf"/><Relationship Id="rId5" Type="http://schemas.openxmlformats.org/officeDocument/2006/relationships/image" Target="../media/image26.wmf"/><Relationship Id="rId15" Type="http://schemas.openxmlformats.org/officeDocument/2006/relationships/image" Target="../media/image30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36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32.png"/><Relationship Id="rId12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png"/><Relationship Id="rId11" Type="http://schemas.openxmlformats.org/officeDocument/2006/relationships/image" Target="../media/image35.wmf"/><Relationship Id="rId5" Type="http://schemas.openxmlformats.org/officeDocument/2006/relationships/image" Target="../media/image33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3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41.wmf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44.png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43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2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9.png"/><Relationship Id="rId11" Type="http://schemas.openxmlformats.org/officeDocument/2006/relationships/image" Target="../media/image40.wmf"/><Relationship Id="rId5" Type="http://schemas.openxmlformats.org/officeDocument/2006/relationships/image" Target="../media/image38.wmf"/><Relationship Id="rId15" Type="http://schemas.openxmlformats.org/officeDocument/2006/relationships/image" Target="../media/image42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3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371600" y="1905000"/>
            <a:ext cx="65532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/>
              <a:t>Section 7.3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400" b="1"/>
              <a:t>Trigonometric Equations</a:t>
            </a:r>
          </a:p>
        </p:txBody>
      </p:sp>
      <p:sp>
        <p:nvSpPr>
          <p:cNvPr id="205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68580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/>
            <a:endParaRPr lang="en-US" altLang="en-US" dirty="0" smtClean="0"/>
          </a:p>
          <a:p>
            <a:pPr algn="l" eaLnBrk="1" hangingPunct="1"/>
            <a:endParaRPr lang="en-US" altLang="en-US" dirty="0" smtClean="0"/>
          </a:p>
          <a:p>
            <a:pPr algn="r" eaLnBrk="1" hangingPunct="1"/>
            <a:endParaRPr lang="en-US" altLang="en-US" sz="1000" i="1" dirty="0" smtClean="0"/>
          </a:p>
        </p:txBody>
      </p:sp>
    </p:spTree>
    <p:extLst>
      <p:ext uri="{BB962C8B-B14F-4D97-AF65-F5344CB8AC3E}">
        <p14:creationId xmlns:p14="http://schemas.microsoft.com/office/powerpoint/2010/main" val="349674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971800"/>
            <a:ext cx="8448675" cy="53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68580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/>
            <a:endParaRPr lang="en-US" altLang="en-US" dirty="0" smtClean="0"/>
          </a:p>
          <a:p>
            <a:pPr algn="l" eaLnBrk="1" hangingPunct="1"/>
            <a:endParaRPr lang="en-US" altLang="en-US" dirty="0" smtClean="0"/>
          </a:p>
          <a:p>
            <a:pPr algn="r" eaLnBrk="1" hangingPunct="1"/>
            <a:endParaRPr lang="en-US" altLang="en-US" sz="1000" i="1" dirty="0" smtClean="0"/>
          </a:p>
        </p:txBody>
      </p:sp>
    </p:spTree>
    <p:extLst>
      <p:ext uri="{BB962C8B-B14F-4D97-AF65-F5344CB8AC3E}">
        <p14:creationId xmlns:p14="http://schemas.microsoft.com/office/powerpoint/2010/main" val="135308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4"/>
          <p:cNvGraphicFramePr>
            <a:graphicFrameLocks noChangeAspect="1"/>
          </p:cNvGraphicFramePr>
          <p:nvPr/>
        </p:nvGraphicFramePr>
        <p:xfrm>
          <a:off x="457200" y="762000"/>
          <a:ext cx="73533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4" imgW="3302000" imgH="228600" progId="Equation.DSMT4">
                  <p:embed/>
                </p:oleObj>
              </mc:Choice>
              <mc:Fallback>
                <p:oleObj name="Equation" r:id="rId4" imgW="3302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762000"/>
                        <a:ext cx="735330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3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28600"/>
            <a:ext cx="6616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7" descr="example.gif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9177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68580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/>
            <a:endParaRPr lang="en-US" altLang="en-US" dirty="0" smtClean="0"/>
          </a:p>
          <a:p>
            <a:pPr algn="l" eaLnBrk="1" hangingPunct="1"/>
            <a:endParaRPr lang="en-US" altLang="en-US" dirty="0" smtClean="0"/>
          </a:p>
          <a:p>
            <a:pPr algn="r" eaLnBrk="1" hangingPunct="1"/>
            <a:endParaRPr lang="en-US" altLang="en-US" sz="1000" i="1" dirty="0" smtClean="0"/>
          </a:p>
        </p:txBody>
      </p:sp>
      <p:graphicFrame>
        <p:nvGraphicFramePr>
          <p:cNvPr id="8198" name="Object 4"/>
          <p:cNvGraphicFramePr>
            <a:graphicFrameLocks noChangeAspect="1"/>
          </p:cNvGraphicFramePr>
          <p:nvPr/>
        </p:nvGraphicFramePr>
        <p:xfrm>
          <a:off x="2438400" y="1295400"/>
          <a:ext cx="32813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8" imgW="1473200" imgH="203200" progId="Equation.DSMT4">
                  <p:embed/>
                </p:oleObj>
              </mc:Choice>
              <mc:Fallback>
                <p:oleObj name="Equation" r:id="rId8" imgW="1473200" imgH="203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295400"/>
                        <a:ext cx="32813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4"/>
          <p:cNvGraphicFramePr>
            <a:graphicFrameLocks noChangeAspect="1"/>
          </p:cNvGraphicFramePr>
          <p:nvPr/>
        </p:nvGraphicFramePr>
        <p:xfrm>
          <a:off x="2514600" y="1905000"/>
          <a:ext cx="285591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10" imgW="1282700" imgH="203200" progId="Equation.DSMT4">
                  <p:embed/>
                </p:oleObj>
              </mc:Choice>
              <mc:Fallback>
                <p:oleObj name="Equation" r:id="rId10" imgW="1282700" imgH="203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905000"/>
                        <a:ext cx="285591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4"/>
          <p:cNvGraphicFramePr>
            <a:graphicFrameLocks noChangeAspect="1"/>
          </p:cNvGraphicFramePr>
          <p:nvPr/>
        </p:nvGraphicFramePr>
        <p:xfrm>
          <a:off x="2286000" y="2514600"/>
          <a:ext cx="3478213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12" imgW="1562100" imgH="254000" progId="Equation.DSMT4">
                  <p:embed/>
                </p:oleObj>
              </mc:Choice>
              <mc:Fallback>
                <p:oleObj name="Equation" r:id="rId12" imgW="1562100" imgH="254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514600"/>
                        <a:ext cx="3478213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4"/>
          <p:cNvGraphicFramePr>
            <a:graphicFrameLocks noChangeAspect="1"/>
          </p:cNvGraphicFramePr>
          <p:nvPr/>
        </p:nvGraphicFramePr>
        <p:xfrm>
          <a:off x="1981200" y="3200400"/>
          <a:ext cx="39306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14" imgW="1764534" imgH="177723" progId="Equation.DSMT4">
                  <p:embed/>
                </p:oleObj>
              </mc:Choice>
              <mc:Fallback>
                <p:oleObj name="Equation" r:id="rId14" imgW="1764534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200400"/>
                        <a:ext cx="393065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362200" y="3810000"/>
          <a:ext cx="3167063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16" imgW="1422400" imgH="393700" progId="Equation.DSMT4">
                  <p:embed/>
                </p:oleObj>
              </mc:Choice>
              <mc:Fallback>
                <p:oleObj name="Equation" r:id="rId16" imgW="14224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810000"/>
                        <a:ext cx="3167063" cy="877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815975" y="5029200"/>
          <a:ext cx="3478213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18" imgW="1562100" imgH="393700" progId="Equation.DSMT4">
                  <p:embed/>
                </p:oleObj>
              </mc:Choice>
              <mc:Fallback>
                <p:oleObj name="Equation" r:id="rId18" imgW="15621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975" y="5029200"/>
                        <a:ext cx="3478213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2"/>
          <p:cNvGraphicFramePr>
            <a:graphicFrameLocks noChangeAspect="1"/>
          </p:cNvGraphicFramePr>
          <p:nvPr/>
        </p:nvGraphicFramePr>
        <p:xfrm>
          <a:off x="5715000" y="5029200"/>
          <a:ext cx="17748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20" imgW="914400" imgH="431800" progId="Equation.DSMT4">
                  <p:embed/>
                </p:oleObj>
              </mc:Choice>
              <mc:Fallback>
                <p:oleObj name="Equation" r:id="rId20" imgW="914400" imgH="43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029200"/>
                        <a:ext cx="177482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4448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4"/>
          <p:cNvGraphicFramePr>
            <a:graphicFrameLocks noChangeAspect="1"/>
          </p:cNvGraphicFramePr>
          <p:nvPr/>
        </p:nvGraphicFramePr>
        <p:xfrm>
          <a:off x="485775" y="941388"/>
          <a:ext cx="6589713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4" imgW="2959100" imgH="228600" progId="Equation.DSMT4">
                  <p:embed/>
                </p:oleObj>
              </mc:Choice>
              <mc:Fallback>
                <p:oleObj name="Equation" r:id="rId4" imgW="29591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" y="941388"/>
                        <a:ext cx="6589713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63" name="Picture 6" descr="example.gif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04800"/>
            <a:ext cx="6629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68580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/>
            <a:endParaRPr lang="en-US" altLang="en-US" dirty="0" smtClean="0"/>
          </a:p>
          <a:p>
            <a:pPr algn="l" eaLnBrk="1" hangingPunct="1"/>
            <a:endParaRPr lang="en-US" altLang="en-US" dirty="0" smtClean="0"/>
          </a:p>
          <a:p>
            <a:pPr algn="r" eaLnBrk="1" hangingPunct="1"/>
            <a:endParaRPr lang="en-US" altLang="en-US" sz="1000" i="1" dirty="0" smtClean="0"/>
          </a:p>
        </p:txBody>
      </p:sp>
      <p:graphicFrame>
        <p:nvGraphicFramePr>
          <p:cNvPr id="9222" name="Object 3"/>
          <p:cNvGraphicFramePr>
            <a:graphicFrameLocks noChangeAspect="1"/>
          </p:cNvGraphicFramePr>
          <p:nvPr/>
        </p:nvGraphicFramePr>
        <p:xfrm>
          <a:off x="762000" y="1752600"/>
          <a:ext cx="260350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8" imgW="1167893" imgH="203112" progId="Equation.DSMT4">
                  <p:embed/>
                </p:oleObj>
              </mc:Choice>
              <mc:Fallback>
                <p:oleObj name="Equation" r:id="rId8" imgW="1167893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752600"/>
                        <a:ext cx="260350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4"/>
          <p:cNvGraphicFramePr>
            <a:graphicFrameLocks noChangeAspect="1"/>
          </p:cNvGraphicFramePr>
          <p:nvPr/>
        </p:nvGraphicFramePr>
        <p:xfrm>
          <a:off x="3962400" y="1752600"/>
          <a:ext cx="155733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10" imgW="698197" imgH="203112" progId="Equation.DSMT4">
                  <p:embed/>
                </p:oleObj>
              </mc:Choice>
              <mc:Fallback>
                <p:oleObj name="Equation" r:id="rId10" imgW="698197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752600"/>
                        <a:ext cx="1557338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5"/>
          <p:cNvGraphicFramePr>
            <a:graphicFrameLocks noChangeAspect="1"/>
          </p:cNvGraphicFramePr>
          <p:nvPr/>
        </p:nvGraphicFramePr>
        <p:xfrm>
          <a:off x="6096000" y="1600200"/>
          <a:ext cx="1444625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12" imgW="647419" imgH="393529" progId="Equation.DSMT4">
                  <p:embed/>
                </p:oleObj>
              </mc:Choice>
              <mc:Fallback>
                <p:oleObj name="Equation" r:id="rId12" imgW="64741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600200"/>
                        <a:ext cx="1444625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762000" y="2590800"/>
          <a:ext cx="2578100" cy="992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14" imgW="1155199" imgH="444307" progId="Equation.DSMT4">
                  <p:embed/>
                </p:oleObj>
              </mc:Choice>
              <mc:Fallback>
                <p:oleObj name="Equation" r:id="rId14" imgW="1155199" imgH="44430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590800"/>
                        <a:ext cx="2578100" cy="992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900113" y="4010025"/>
          <a:ext cx="274478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16" imgW="1231900" imgH="419100" progId="Equation.DSMT4">
                  <p:embed/>
                </p:oleObj>
              </mc:Choice>
              <mc:Fallback>
                <p:oleObj name="Equation" r:id="rId16" imgW="1231900" imgH="41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4010025"/>
                        <a:ext cx="2744787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/>
          <p:cNvGraphicFramePr>
            <a:graphicFrameLocks noChangeAspect="1"/>
          </p:cNvGraphicFramePr>
          <p:nvPr/>
        </p:nvGraphicFramePr>
        <p:xfrm>
          <a:off x="4413250" y="4030663"/>
          <a:ext cx="2574925" cy="1049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18" imgW="1155700" imgH="469900" progId="Equation.DSMT4">
                  <p:embed/>
                </p:oleObj>
              </mc:Choice>
              <mc:Fallback>
                <p:oleObj name="Equation" r:id="rId18" imgW="1155700" imgH="469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0" y="4030663"/>
                        <a:ext cx="2574925" cy="1049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76326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650" y="2957513"/>
            <a:ext cx="63627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68580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/>
            <a:endParaRPr lang="en-US" altLang="en-US" dirty="0" smtClean="0"/>
          </a:p>
          <a:p>
            <a:pPr algn="l" eaLnBrk="1" hangingPunct="1"/>
            <a:endParaRPr lang="en-US" altLang="en-US" dirty="0" smtClean="0"/>
          </a:p>
          <a:p>
            <a:pPr algn="r" eaLnBrk="1" hangingPunct="1"/>
            <a:endParaRPr lang="en-US" altLang="en-US" sz="1000" i="1" dirty="0" smtClean="0"/>
          </a:p>
        </p:txBody>
      </p:sp>
    </p:spTree>
    <p:extLst>
      <p:ext uri="{BB962C8B-B14F-4D97-AF65-F5344CB8AC3E}">
        <p14:creationId xmlns:p14="http://schemas.microsoft.com/office/powerpoint/2010/main" val="363115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8"/>
          <p:cNvGraphicFramePr>
            <a:graphicFrameLocks noChangeAspect="1"/>
          </p:cNvGraphicFramePr>
          <p:nvPr/>
        </p:nvGraphicFramePr>
        <p:xfrm>
          <a:off x="304800" y="914400"/>
          <a:ext cx="8804275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4" imgW="4470400" imgH="812800" progId="Equation.DSMT4">
                  <p:embed/>
                </p:oleObj>
              </mc:Choice>
              <mc:Fallback>
                <p:oleObj name="Equation" r:id="rId4" imgW="4470400" imgH="812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914400"/>
                        <a:ext cx="8804275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099" name="Picture 8" descr="example.gif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28600"/>
            <a:ext cx="57150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990600" y="6096000"/>
            <a:ext cx="68580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/>
            <a:endParaRPr lang="en-US" altLang="en-US" dirty="0" smtClean="0"/>
          </a:p>
          <a:p>
            <a:pPr algn="l" eaLnBrk="1" hangingPunct="1"/>
            <a:endParaRPr lang="en-US" altLang="en-US" dirty="0" smtClean="0"/>
          </a:p>
          <a:p>
            <a:pPr algn="r" eaLnBrk="1" hangingPunct="1"/>
            <a:endParaRPr lang="en-US" altLang="en-US" sz="1000" i="1" dirty="0" smtClean="0"/>
          </a:p>
        </p:txBody>
      </p:sp>
      <p:graphicFrame>
        <p:nvGraphicFramePr>
          <p:cNvPr id="1030" name="Object 8"/>
          <p:cNvGraphicFramePr>
            <a:graphicFrameLocks noChangeAspect="1"/>
          </p:cNvGraphicFramePr>
          <p:nvPr/>
        </p:nvGraphicFramePr>
        <p:xfrm>
          <a:off x="381000" y="2667000"/>
          <a:ext cx="5999163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8" imgW="3048000" imgH="508000" progId="Equation.DSMT4">
                  <p:embed/>
                </p:oleObj>
              </mc:Choice>
              <mc:Fallback>
                <p:oleObj name="Equation" r:id="rId8" imgW="3048000" imgH="508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667000"/>
                        <a:ext cx="5999163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4343400" y="3581400"/>
          <a:ext cx="2652713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10" imgW="1345616" imgH="393529" progId="Equation.DSMT4">
                  <p:embed/>
                </p:oleObj>
              </mc:Choice>
              <mc:Fallback>
                <p:oleObj name="Equation" r:id="rId10" imgW="1345616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581400"/>
                        <a:ext cx="2652713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381000" y="4419600"/>
          <a:ext cx="5699125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12" imgW="2895600" imgH="508000" progId="Equation.DSMT4">
                  <p:embed/>
                </p:oleObj>
              </mc:Choice>
              <mc:Fallback>
                <p:oleObj name="Equation" r:id="rId12" imgW="2895600" imgH="508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419600"/>
                        <a:ext cx="5699125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/>
          <p:cNvGraphicFramePr>
            <a:graphicFrameLocks noChangeAspect="1"/>
          </p:cNvGraphicFramePr>
          <p:nvPr/>
        </p:nvGraphicFramePr>
        <p:xfrm>
          <a:off x="4375150" y="5562600"/>
          <a:ext cx="210185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14" imgW="1066337" imgH="393529" progId="Equation.DSMT4">
                  <p:embed/>
                </p:oleObj>
              </mc:Choice>
              <mc:Fallback>
                <p:oleObj name="Equation" r:id="rId14" imgW="1066337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5150" y="5562600"/>
                        <a:ext cx="210185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9822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33400"/>
            <a:ext cx="8075613" cy="116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123" name="Object 11"/>
          <p:cNvGraphicFramePr>
            <a:graphicFrameLocks noChangeAspect="1"/>
          </p:cNvGraphicFramePr>
          <p:nvPr/>
        </p:nvGraphicFramePr>
        <p:xfrm>
          <a:off x="2882900" y="685800"/>
          <a:ext cx="2057400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5" imgW="990600" imgH="228600" progId="Equation.DSMT4">
                  <p:embed/>
                </p:oleObj>
              </mc:Choice>
              <mc:Fallback>
                <p:oleObj name="Equation" r:id="rId5" imgW="9906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685800"/>
                        <a:ext cx="2057400" cy="4746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4" name="Picture 8" descr="example.gif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9177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04800"/>
            <a:ext cx="6534150" cy="31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68580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/>
            <a:endParaRPr lang="en-US" altLang="en-US" dirty="0" smtClean="0"/>
          </a:p>
          <a:p>
            <a:pPr algn="l" eaLnBrk="1" hangingPunct="1"/>
            <a:endParaRPr lang="en-US" altLang="en-US" dirty="0" smtClean="0"/>
          </a:p>
          <a:p>
            <a:pPr algn="r" eaLnBrk="1" hangingPunct="1"/>
            <a:endParaRPr lang="en-US" altLang="en-US" sz="1000" i="1" dirty="0" smtClean="0"/>
          </a:p>
        </p:txBody>
      </p:sp>
      <p:graphicFrame>
        <p:nvGraphicFramePr>
          <p:cNvPr id="2055" name="Object 3"/>
          <p:cNvGraphicFramePr>
            <a:graphicFrameLocks noChangeAspect="1"/>
          </p:cNvGraphicFramePr>
          <p:nvPr/>
        </p:nvGraphicFramePr>
        <p:xfrm>
          <a:off x="685800" y="1905000"/>
          <a:ext cx="1477963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9" imgW="710891" imgH="431613" progId="Equation.DSMT4">
                  <p:embed/>
                </p:oleObj>
              </mc:Choice>
              <mc:Fallback>
                <p:oleObj name="Equation" r:id="rId9" imgW="710891" imgH="4316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905000"/>
                        <a:ext cx="1477963" cy="8969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4191000" y="1752600"/>
          <a:ext cx="4765675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11" imgW="2451100" imgH="901700" progId="Equation.DSMT4">
                  <p:embed/>
                </p:oleObj>
              </mc:Choice>
              <mc:Fallback>
                <p:oleObj name="Equation" r:id="rId11" imgW="2451100" imgH="901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752600"/>
                        <a:ext cx="4765675" cy="1752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52400" y="2971800"/>
          <a:ext cx="3903663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13" imgW="1879600" imgH="393700" progId="Equation.DSMT4">
                  <p:embed/>
                </p:oleObj>
              </mc:Choice>
              <mc:Fallback>
                <p:oleObj name="Equation" r:id="rId13" imgW="18796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971800"/>
                        <a:ext cx="3903663" cy="8175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228600" y="3886200"/>
          <a:ext cx="6937375" cy="126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15" imgW="3340100" imgH="609600" progId="Equation.DSMT4">
                  <p:embed/>
                </p:oleObj>
              </mc:Choice>
              <mc:Fallback>
                <p:oleObj name="Equation" r:id="rId15" imgW="3340100" imgH="60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886200"/>
                        <a:ext cx="6937375" cy="12652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492" name="Picture 1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105400"/>
            <a:ext cx="76009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2232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7"/>
          <p:cNvGraphicFramePr>
            <a:graphicFrameLocks noChangeAspect="1"/>
          </p:cNvGraphicFramePr>
          <p:nvPr/>
        </p:nvGraphicFramePr>
        <p:xfrm>
          <a:off x="381000" y="914400"/>
          <a:ext cx="7467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4" imgW="3048000" imgH="254000" progId="Equation.DSMT4">
                  <p:embed/>
                </p:oleObj>
              </mc:Choice>
              <mc:Fallback>
                <p:oleObj name="Equation" r:id="rId4" imgW="3048000" imgH="254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914400"/>
                        <a:ext cx="7467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47" name="Picture 8" descr="example.gif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04800"/>
            <a:ext cx="6410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68580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/>
            <a:endParaRPr lang="en-US" altLang="en-US" dirty="0" smtClean="0"/>
          </a:p>
          <a:p>
            <a:pPr algn="l" eaLnBrk="1" hangingPunct="1"/>
            <a:endParaRPr lang="en-US" altLang="en-US" dirty="0" smtClean="0"/>
          </a:p>
          <a:p>
            <a:pPr algn="r" eaLnBrk="1" hangingPunct="1"/>
            <a:endParaRPr lang="en-US" altLang="en-US" sz="1000" i="1" dirty="0" smtClean="0"/>
          </a:p>
        </p:txBody>
      </p:sp>
      <p:graphicFrame>
        <p:nvGraphicFramePr>
          <p:cNvPr id="3078" name="Object 7"/>
          <p:cNvGraphicFramePr>
            <a:graphicFrameLocks noChangeAspect="1"/>
          </p:cNvGraphicFramePr>
          <p:nvPr/>
        </p:nvGraphicFramePr>
        <p:xfrm>
          <a:off x="228600" y="1524000"/>
          <a:ext cx="1960563" cy="96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8" imgW="799753" imgH="393529" progId="Equation.DSMT4">
                  <p:embed/>
                </p:oleObj>
              </mc:Choice>
              <mc:Fallback>
                <p:oleObj name="Equation" r:id="rId8" imgW="799753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524000"/>
                        <a:ext cx="1960563" cy="963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743200" y="1524000"/>
          <a:ext cx="6096000" cy="157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10" imgW="3136900" imgH="812800" progId="Equation.DSMT4">
                  <p:embed/>
                </p:oleObj>
              </mc:Choice>
              <mc:Fallback>
                <p:oleObj name="Equation" r:id="rId10" imgW="3136900" imgH="812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524000"/>
                        <a:ext cx="6096000" cy="157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354013" y="3352800"/>
          <a:ext cx="8789987" cy="1335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2" imgW="4343400" imgH="660400" progId="Equation.DSMT4">
                  <p:embed/>
                </p:oleObj>
              </mc:Choice>
              <mc:Fallback>
                <p:oleObj name="Equation" r:id="rId12" imgW="4343400" imgH="660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13" y="3352800"/>
                        <a:ext cx="8789987" cy="1335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1524000" y="4800600"/>
          <a:ext cx="6065838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14" imgW="2997200" imgH="393700" progId="Equation.DSMT4">
                  <p:embed/>
                </p:oleObj>
              </mc:Choice>
              <mc:Fallback>
                <p:oleObj name="Equation" r:id="rId14" imgW="29972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800600"/>
                        <a:ext cx="6065838" cy="795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/>
          <p:cNvGraphicFramePr>
            <a:graphicFrameLocks noChangeAspect="1"/>
          </p:cNvGraphicFramePr>
          <p:nvPr/>
        </p:nvGraphicFramePr>
        <p:xfrm>
          <a:off x="3373438" y="5676900"/>
          <a:ext cx="2517775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16" imgW="1244600" imgH="431800" progId="Equation.DSMT4">
                  <p:embed/>
                </p:oleObj>
              </mc:Choice>
              <mc:Fallback>
                <p:oleObj name="Equation" r:id="rId16" imgW="1244600" imgH="43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438" y="5676900"/>
                        <a:ext cx="2517775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99883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9"/>
          <p:cNvGraphicFramePr>
            <a:graphicFrameLocks noChangeAspect="1"/>
          </p:cNvGraphicFramePr>
          <p:nvPr/>
        </p:nvGraphicFramePr>
        <p:xfrm>
          <a:off x="304800" y="838200"/>
          <a:ext cx="7162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4" imgW="3136900" imgH="266700" progId="Equation.DSMT4">
                  <p:embed/>
                </p:oleObj>
              </mc:Choice>
              <mc:Fallback>
                <p:oleObj name="Equation" r:id="rId4" imgW="3136900" imgH="266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838200"/>
                        <a:ext cx="7162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71" name="Picture 8" descr="example.gif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28600"/>
            <a:ext cx="5343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68580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/>
            <a:endParaRPr lang="en-US" altLang="en-US" dirty="0" smtClean="0"/>
          </a:p>
          <a:p>
            <a:pPr algn="l" eaLnBrk="1" hangingPunct="1"/>
            <a:endParaRPr lang="en-US" altLang="en-US" dirty="0" smtClean="0"/>
          </a:p>
          <a:p>
            <a:pPr algn="r" eaLnBrk="1" hangingPunct="1"/>
            <a:endParaRPr lang="en-US" altLang="en-US" sz="1000" i="1" dirty="0" smtClean="0"/>
          </a:p>
        </p:txBody>
      </p:sp>
      <p:graphicFrame>
        <p:nvGraphicFramePr>
          <p:cNvPr id="4102" name="Object 9"/>
          <p:cNvGraphicFramePr>
            <a:graphicFrameLocks noChangeAspect="1"/>
          </p:cNvGraphicFramePr>
          <p:nvPr/>
        </p:nvGraphicFramePr>
        <p:xfrm>
          <a:off x="381000" y="1524000"/>
          <a:ext cx="2262188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8" imgW="990600" imgH="419100" progId="Equation.DSMT4">
                  <p:embed/>
                </p:oleObj>
              </mc:Choice>
              <mc:Fallback>
                <p:oleObj name="Equation" r:id="rId8" imgW="990600" imgH="41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524000"/>
                        <a:ext cx="2262188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195638" y="1600200"/>
          <a:ext cx="5948362" cy="1331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10" imgW="3060700" imgH="685800" progId="Equation.DSMT4">
                  <p:embed/>
                </p:oleObj>
              </mc:Choice>
              <mc:Fallback>
                <p:oleObj name="Equation" r:id="rId10" imgW="30607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5638" y="1600200"/>
                        <a:ext cx="5948362" cy="1331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152400" y="2895600"/>
          <a:ext cx="8778875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2" imgW="4559300" imgH="660400" progId="Equation.DSMT4">
                  <p:embed/>
                </p:oleObj>
              </mc:Choice>
              <mc:Fallback>
                <p:oleObj name="Equation" r:id="rId12" imgW="4559300" imgH="660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895600"/>
                        <a:ext cx="8778875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152400" y="4343400"/>
          <a:ext cx="8810625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14" imgW="4927600" imgH="393700" progId="Equation.DSMT4">
                  <p:embed/>
                </p:oleObj>
              </mc:Choice>
              <mc:Fallback>
                <p:oleObj name="Equation" r:id="rId14" imgW="49276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343400"/>
                        <a:ext cx="8810625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7"/>
          <p:cNvGraphicFramePr>
            <a:graphicFrameLocks noChangeAspect="1"/>
          </p:cNvGraphicFramePr>
          <p:nvPr/>
        </p:nvGraphicFramePr>
        <p:xfrm>
          <a:off x="2212975" y="5334000"/>
          <a:ext cx="4341813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16" imgW="2146300" imgH="431800" progId="Equation.DSMT4">
                  <p:embed/>
                </p:oleObj>
              </mc:Choice>
              <mc:Fallback>
                <p:oleObj name="Equation" r:id="rId16" imgW="2146300" imgH="43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2975" y="5334000"/>
                        <a:ext cx="4341813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64853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7"/>
          <p:cNvGraphicFramePr>
            <a:graphicFrameLocks noChangeAspect="1"/>
          </p:cNvGraphicFramePr>
          <p:nvPr/>
        </p:nvGraphicFramePr>
        <p:xfrm>
          <a:off x="533400" y="914400"/>
          <a:ext cx="6784975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4" imgW="2971800" imgH="431800" progId="Equation.DSMT4">
                  <p:embed/>
                </p:oleObj>
              </mc:Choice>
              <mc:Fallback>
                <p:oleObj name="Equation" r:id="rId4" imgW="2971800" imgH="43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914400"/>
                        <a:ext cx="6784975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5" name="Picture 8" descr="example.gif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28600"/>
            <a:ext cx="5343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68580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/>
            <a:endParaRPr lang="en-US" altLang="en-US" dirty="0" smtClean="0"/>
          </a:p>
          <a:p>
            <a:pPr algn="l" eaLnBrk="1" hangingPunct="1"/>
            <a:endParaRPr lang="en-US" altLang="en-US" dirty="0" smtClean="0"/>
          </a:p>
          <a:p>
            <a:pPr algn="r" eaLnBrk="1" hangingPunct="1"/>
            <a:endParaRPr lang="en-US" altLang="en-US" sz="1000" i="1" dirty="0" smtClean="0"/>
          </a:p>
        </p:txBody>
      </p:sp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609600" y="2133600"/>
          <a:ext cx="56832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8" imgW="2489200" imgH="203200" progId="Equation.DSMT4">
                  <p:embed/>
                </p:oleObj>
              </mc:Choice>
              <mc:Fallback>
                <p:oleObj name="Equation" r:id="rId8" imgW="2489200" imgH="203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133600"/>
                        <a:ext cx="5683250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1981200" y="2895600"/>
          <a:ext cx="1392238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10" imgW="609336" imgH="393529" progId="Equation.DSMT4">
                  <p:embed/>
                </p:oleObj>
              </mc:Choice>
              <mc:Fallback>
                <p:oleObj name="Equation" r:id="rId10" imgW="609336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95600"/>
                        <a:ext cx="1392238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7"/>
          <p:cNvGraphicFramePr>
            <a:graphicFrameLocks noChangeAspect="1"/>
          </p:cNvGraphicFramePr>
          <p:nvPr/>
        </p:nvGraphicFramePr>
        <p:xfrm>
          <a:off x="5105400" y="2971800"/>
          <a:ext cx="928688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12" imgW="406048" imgH="393359" progId="Equation.DSMT4">
                  <p:embed/>
                </p:oleObj>
              </mc:Choice>
              <mc:Fallback>
                <p:oleObj name="Equation" r:id="rId12" imgW="406048" imgH="39335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971800"/>
                        <a:ext cx="928688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0900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3138488"/>
            <a:ext cx="87534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68580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/>
            <a:endParaRPr lang="en-US" altLang="en-US" dirty="0" smtClean="0"/>
          </a:p>
          <a:p>
            <a:pPr algn="l" eaLnBrk="1" hangingPunct="1"/>
            <a:endParaRPr lang="en-US" altLang="en-US" dirty="0" smtClean="0"/>
          </a:p>
          <a:p>
            <a:pPr algn="r" eaLnBrk="1" hangingPunct="1"/>
            <a:endParaRPr lang="en-US" altLang="en-US" sz="1000" i="1" dirty="0" smtClean="0"/>
          </a:p>
        </p:txBody>
      </p:sp>
    </p:spTree>
    <p:extLst>
      <p:ext uri="{BB962C8B-B14F-4D97-AF65-F5344CB8AC3E}">
        <p14:creationId xmlns:p14="http://schemas.microsoft.com/office/powerpoint/2010/main" val="229572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4"/>
          <p:cNvGraphicFramePr>
            <a:graphicFrameLocks noChangeAspect="1"/>
          </p:cNvGraphicFramePr>
          <p:nvPr/>
        </p:nvGraphicFramePr>
        <p:xfrm>
          <a:off x="381000" y="914400"/>
          <a:ext cx="74676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4" imgW="3352800" imgH="228600" progId="Equation.DSMT4">
                  <p:embed/>
                </p:oleObj>
              </mc:Choice>
              <mc:Fallback>
                <p:oleObj name="Equation" r:id="rId4" imgW="33528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914400"/>
                        <a:ext cx="746760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291" name="Picture 6" descr="example.gif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04800"/>
            <a:ext cx="60674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68580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/>
            <a:endParaRPr lang="en-US" altLang="en-US" dirty="0" smtClean="0"/>
          </a:p>
          <a:p>
            <a:pPr algn="l" eaLnBrk="1" hangingPunct="1"/>
            <a:endParaRPr lang="en-US" altLang="en-US" dirty="0" smtClean="0"/>
          </a:p>
          <a:p>
            <a:pPr algn="r" eaLnBrk="1" hangingPunct="1"/>
            <a:endParaRPr lang="en-US" altLang="en-US" sz="1000" i="1" dirty="0" smtClean="0"/>
          </a:p>
        </p:txBody>
      </p:sp>
      <p:graphicFrame>
        <p:nvGraphicFramePr>
          <p:cNvPr id="7174" name="Object 4"/>
          <p:cNvGraphicFramePr>
            <a:graphicFrameLocks noChangeAspect="1"/>
          </p:cNvGraphicFramePr>
          <p:nvPr/>
        </p:nvGraphicFramePr>
        <p:xfrm>
          <a:off x="2384425" y="1600200"/>
          <a:ext cx="356393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8" imgW="1600200" imgH="254000" progId="Equation.DSMT4">
                  <p:embed/>
                </p:oleObj>
              </mc:Choice>
              <mc:Fallback>
                <p:oleObj name="Equation" r:id="rId8" imgW="1600200" imgH="254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4425" y="1600200"/>
                        <a:ext cx="3563938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4"/>
          <p:cNvGraphicFramePr>
            <a:graphicFrameLocks noChangeAspect="1"/>
          </p:cNvGraphicFramePr>
          <p:nvPr/>
        </p:nvGraphicFramePr>
        <p:xfrm>
          <a:off x="2460625" y="2438400"/>
          <a:ext cx="40163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10" imgW="1802618" imgH="177723" progId="Equation.DSMT4">
                  <p:embed/>
                </p:oleObj>
              </mc:Choice>
              <mc:Fallback>
                <p:oleObj name="Equation" r:id="rId10" imgW="1802618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25" y="2438400"/>
                        <a:ext cx="4016375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536825" y="3048000"/>
          <a:ext cx="3309938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12" imgW="1485900" imgH="393700" progId="Equation.DSMT4">
                  <p:embed/>
                </p:oleObj>
              </mc:Choice>
              <mc:Fallback>
                <p:oleObj name="Equation" r:id="rId12" imgW="14859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6825" y="3048000"/>
                        <a:ext cx="3309938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627313" y="4114800"/>
          <a:ext cx="3281362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14" imgW="1473200" imgH="393700" progId="Equation.DSMT4">
                  <p:embed/>
                </p:oleObj>
              </mc:Choice>
              <mc:Fallback>
                <p:oleObj name="Equation" r:id="rId14" imgW="14732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4114800"/>
                        <a:ext cx="3281362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3617913" y="5334000"/>
          <a:ext cx="15541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16" imgW="799753" imgH="431613" progId="Equation.DSMT4">
                  <p:embed/>
                </p:oleObj>
              </mc:Choice>
              <mc:Fallback>
                <p:oleObj name="Equation" r:id="rId16" imgW="799753" imgH="4316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5334000"/>
                        <a:ext cx="155416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1043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183</TotalTime>
  <Words>16</Words>
  <Application>Microsoft Office PowerPoint</Application>
  <PresentationFormat>On-screen Show (4:3)</PresentationFormat>
  <Paragraphs>26</Paragraphs>
  <Slides>12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Angles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CSN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4</cp:revision>
  <dcterms:created xsi:type="dcterms:W3CDTF">2013-12-10T00:44:32Z</dcterms:created>
  <dcterms:modified xsi:type="dcterms:W3CDTF">2014-02-27T06:33:29Z</dcterms:modified>
</cp:coreProperties>
</file>